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E0E4D2-4939-4AD6-97E1-B94D669EA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C916-11EA-41D1-BF63-3266CE07D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17817-62C6-4E46-BA31-CE7E0031A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3DCB-45E9-4A50-B09D-C7047EB76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D51BF-3B28-4179-B1C6-BE6307FCD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3B30-458C-4901-9C46-B74C466DF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A310-5732-4774-94B5-D51DC6B0D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DF83-C36A-4E3F-8E8A-AB46480F0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B75B6-C6A5-4258-8A83-6DCD15FCA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E9B4-8F43-4E4B-AA0B-C6F0693C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038F6-445A-476A-AC63-F9ADF325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B15FED7A-F7F1-4DB2-80A0-56E725CF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 </a:t>
            </a:r>
            <a:r>
              <a:rPr lang="en-US" sz="4000" dirty="0" smtClean="0">
                <a:solidFill>
                  <a:srgbClr val="FFFF00"/>
                </a:solidFill>
                <a:latin typeface="Lucida Console" pitchFamily="49" charset="0"/>
              </a:rPr>
              <a:t>Heat is always transferred from warmer substance to a cooler substance.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Write down some examples of this concept:</a:t>
            </a: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</a:t>
            </a: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</a:rPr>
              <a:t>Heat is transferred through:</a:t>
            </a:r>
          </a:p>
          <a:p>
            <a:endParaRPr lang="en-US" sz="4000" dirty="0" smtClean="0">
              <a:solidFill>
                <a:schemeClr val="tx1">
                  <a:lumMod val="75000"/>
                </a:schemeClr>
              </a:solidFill>
              <a:latin typeface="Harrington" pitchFamily="82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Radiation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Conduction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Convection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Radiation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Transfer of energy by electromagnetic waves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Conduction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direct contact of particles of matter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rgbClr val="FFFF00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Convection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movement of a heated fluid.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chemeClr val="tx1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6600" dirty="0" smtClean="0">
                <a:solidFill>
                  <a:srgbClr val="7030A0"/>
                </a:solidFill>
                <a:latin typeface="Franklin Gothic Medium Cond" pitchFamily="34" charset="0"/>
              </a:rPr>
              <a:t>Convection in the Earths Mantle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from the earth’s core and from the mantle itself causes the convection currents in </a:t>
            </a:r>
            <a:r>
              <a:rPr lang="en-US" sz="5400" smtClean="0">
                <a:solidFill>
                  <a:schemeClr val="bg2"/>
                </a:solidFill>
                <a:latin typeface="Franklin Gothic Medium Cond" pitchFamily="34" charset="0"/>
              </a:rPr>
              <a:t>the mantle</a:t>
            </a:r>
            <a:endParaRPr lang="en-US" sz="5400" dirty="0" smtClean="0">
              <a:solidFill>
                <a:schemeClr val="bg2"/>
              </a:solidFill>
              <a:latin typeface="Franklin Gothic Medium Cond" pitchFamily="34" charset="0"/>
            </a:endParaRP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design template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design template</Template>
  <TotalTime>25</TotalTime>
  <Words>92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Contemporary design template</vt:lpstr>
      <vt:lpstr>Convection Currents</vt:lpstr>
      <vt:lpstr>Convection Currents</vt:lpstr>
      <vt:lpstr>Convection Currents</vt:lpstr>
      <vt:lpstr>Convection Currents</vt:lpstr>
      <vt:lpstr>Convection Currents</vt:lpstr>
      <vt:lpstr>Convection Currents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Convection Currents</dc:title>
  <dc:creator>printman</dc:creator>
  <cp:lastModifiedBy>alb0093</cp:lastModifiedBy>
  <cp:revision>3</cp:revision>
  <cp:lastPrinted>1601-01-01T00:00:00Z</cp:lastPrinted>
  <dcterms:created xsi:type="dcterms:W3CDTF">2013-01-22T21:53:11Z</dcterms:created>
  <dcterms:modified xsi:type="dcterms:W3CDTF">2015-06-17T19:55:11Z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TC010690071033</vt:lpwstr>
  </property>
</Properties>
</file>